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Quattrocento Sans" panose="020B0604020202020204" charset="0"/>
      <p:regular r:id="rId14"/>
      <p:bold r:id="rId15"/>
      <p:italic r:id="rId16"/>
      <p:boldItalic r:id="rId17"/>
    </p:embeddedFont>
    <p:embeddedFont>
      <p:font typeface="Titillium Web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mzTbklygHe0xapwkDNZR/w9++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customschemas.google.com/relationships/presentationmetadata" Target="meta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hyperlink" Target="https://www.salute.gov.it/portale/ministro/p4_5_2_4_2.jsp?lingua=italiano&amp;menu=uffCentrali&amp;label=uffCentrali&amp;id=136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PA SOSTENIBILE 2023</a:t>
            </a:r>
            <a:endParaRPr sz="6000" b="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inclusione, empowerment e persone</a:t>
            </a:r>
            <a:endParaRPr sz="2800" b="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7" name="Google Shape;97;p2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07" name="Google Shape;107;p3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10" name="Google Shape;110;p3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1" name="Google Shape;111;p3"/>
          <p:cNvSpPr txBox="1"/>
          <p:nvPr/>
        </p:nvSpPr>
        <p:spPr>
          <a:xfrm>
            <a:off x="578850" y="2112424"/>
            <a:ext cx="7986300" cy="3462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90000"/>
              </a:lnSpc>
              <a:buSzPts val="2400"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 </a:t>
            </a:r>
          </a:p>
          <a:p>
            <a:pPr lvl="0">
              <a:lnSpc>
                <a:spcPct val="90000"/>
              </a:lnSpc>
              <a:buSzPts val="2400"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Ministero della salute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UFFICIO 8, Sicurezza e salute dei lavoratori-Direzione generale del Personale, dell’Organizzazione e del Bilancio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Anticipation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Life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endParaRPr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Salute &amp; Welfare</a:t>
            </a:r>
            <a:endParaRPr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AMBITI: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disuguaglianze, pari opportunità, inclusione;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capitale umano, educazione, lavoro;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salute &amp; welfare.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20" name="Google Shape;120;p4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23" name="Google Shape;123;p4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4" name="Google Shape;124;p4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just">
              <a:lnSpc>
                <a:spcPct val="90000"/>
              </a:lnSpc>
              <a:buSzPts val="2400"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Sara Angelone, Medico competente coordinatore e Direttore Ufficio 8- Sicurezza e salute delle sedi centrali del Ministero della salute, Direzione del Personale, del Bilancio e dell’Organizzazione in persona del Direttore generale Dott. Giuseppe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Celotto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in collaborazione con la Prof. Dott.ssa Marcella Ribuffo, Presidente della Lega Italiana per la Lotta contro i Tumori (LILT)-Sez. Prov. Roma.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dirty="0">
              <a:solidFill>
                <a:srgbClr val="002060"/>
              </a:solidFill>
              <a:latin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dirty="0">
              <a:solidFill>
                <a:srgbClr val="002060"/>
              </a:solidFill>
              <a:latin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33" name="Google Shape;133;p5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36" name="Google Shape;136;p5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7" name="Google Shape;137;p5"/>
          <p:cNvSpPr txBox="1"/>
          <p:nvPr/>
        </p:nvSpPr>
        <p:spPr>
          <a:xfrm>
            <a:off x="529122" y="2104010"/>
            <a:ext cx="8085756" cy="3598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it-IT" sz="2000" b="1" dirty="0">
                <a:solidFill>
                  <a:srgbClr val="002060"/>
                </a:solidFill>
                <a:latin typeface="Titillium Web"/>
              </a:rPr>
              <a:t>Descrizione: </a:t>
            </a:r>
            <a:r>
              <a:rPr lang="it-IT" sz="1800" dirty="0">
                <a:solidFill>
                  <a:srgbClr val="002060"/>
                </a:solidFill>
                <a:latin typeface="Titillium Web"/>
              </a:rPr>
              <a:t>Istituzione di due sportelli sanitari LILT, destinati al personale delle sedi centrali del Ministero della salute per la prevenzione dei tumori, afferenti alle varie branche specialistiche, medico-chirurgiche,  con accesso gratuito alle indagini di primo livello e realizzazione di fascicolo elettronico sanitario dedicato come parte integrante della  cartella sanitaria di rischio (All.3 A d.lgs.81/2008 e s.m.i.). La creazione di detti sportelli mira a promuovere fattivamente il benessere psicofisico e sociale del personale con la riduzione delle assenze per malattie/infortuni sul lavoro e degli accessi al primo soccorso aziendale; fornisce supporto al sistema territoriale sanitario con minor impatto della domanda e dei costi a carico di quest’ultimo per le medesime prestazioni nonché per gli accessi al Pronto soccorso; anticipa l’impatto dei rischi, ove possibile, così prevenendo la diagnosi e le cure tardive nonché i corrispettivi ulteriori costi, che ne possono derivare.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46" name="Google Shape;146;p6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49" name="Google Shape;149;p6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0" name="Google Shape;150;p6"/>
          <p:cNvSpPr txBox="1"/>
          <p:nvPr/>
        </p:nvSpPr>
        <p:spPr>
          <a:xfrm>
            <a:off x="588281" y="1979720"/>
            <a:ext cx="7986300" cy="351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2/2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just">
              <a:lnSpc>
                <a:spcPct val="90000"/>
              </a:lnSpc>
              <a:buSzPts val="2400"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Destinatari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tutti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</a:p>
          <a:p>
            <a:pPr lvl="0" algn="just">
              <a:lnSpc>
                <a:spcPct val="90000"/>
              </a:lnSpc>
              <a:buSzPts val="2400"/>
            </a:pP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just">
              <a:lnSpc>
                <a:spcPct val="90000"/>
              </a:lnSpc>
              <a:buSzPts val="2400"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ontesto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qualsiasi ente, azienda, pubblica e </a:t>
            </a: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privata</a:t>
            </a:r>
            <a:r>
              <a:rPr lang="it-IT" sz="200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e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scuole.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56" name="Google Shape;15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59" name="Google Shape;159;p7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7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62" name="Google Shape;162;p7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3" name="Google Shape;163;p7"/>
          <p:cNvSpPr txBox="1"/>
          <p:nvPr/>
        </p:nvSpPr>
        <p:spPr>
          <a:xfrm>
            <a:off x="532943" y="2079061"/>
            <a:ext cx="7986300" cy="3586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PER ULTERIORI APPROFONDIMENTI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https://www.salute.gov.it/portale/ministro/p4_5_2_4_2.jsp?lingua=italiano&amp;menu=uffCentrali&amp;label=uffCentrali&amp;id=1368</a:t>
            </a: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9E531C3-B2C6-4544-B499-90176BB08D27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7" b="23302"/>
          <a:stretch/>
        </p:blipFill>
        <p:spPr bwMode="auto">
          <a:xfrm>
            <a:off x="532943" y="4115539"/>
            <a:ext cx="1571065" cy="7137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86339C8-C8CC-46DA-9F4F-B77431C543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5688" y="3471735"/>
            <a:ext cx="2763388" cy="20013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8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72" name="Google Shape;172;p8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8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8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75" name="Google Shape;175;p8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p8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Sara Angelone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s.angelone@sanita</a:t>
            </a:r>
            <a:r>
              <a:rPr lang="it-IT" sz="200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.it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491</Words>
  <Application>Microsoft Office PowerPoint</Application>
  <PresentationFormat>Presentazione su schermo (4:3)</PresentationFormat>
  <Paragraphs>65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Quattrocento Sans</vt:lpstr>
      <vt:lpstr>Titillium Web</vt:lpstr>
      <vt:lpstr>Calibri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Angelone Sara</cp:lastModifiedBy>
  <cp:revision>38</cp:revision>
  <cp:lastPrinted>2023-04-12T15:04:14Z</cp:lastPrinted>
  <dcterms:created xsi:type="dcterms:W3CDTF">2023-02-21T16:11:06Z</dcterms:created>
  <dcterms:modified xsi:type="dcterms:W3CDTF">2023-04-13T15:18:50Z</dcterms:modified>
</cp:coreProperties>
</file>